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84" r:id="rId2"/>
    <p:sldId id="1610" r:id="rId3"/>
    <p:sldId id="1611" r:id="rId4"/>
    <p:sldId id="1612" r:id="rId5"/>
    <p:sldId id="1613" r:id="rId6"/>
    <p:sldId id="161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418. NUIHNA LE KAHNA GAL KHAT-AH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Beyond the Smiling and the Weeping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7:17</a:t>
            </a:r>
          </a:p>
          <a:p>
            <a:r>
              <a:rPr lang="en-US" sz="1500" dirty="0" err="1"/>
              <a:t>Horatius</a:t>
            </a:r>
            <a:r>
              <a:rPr lang="en-US" sz="1500" dirty="0"/>
              <a:t> Boner, 1808-1889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5663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Ih-mut-na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Tuh-na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at-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531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inn-pi 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8439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vul-na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Lawp-na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lau-na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9602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Suangmual-te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6361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ki-khenna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ki-khakna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gal-ah, Dip-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68792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418. NUIHNA LE KAHNA GAL KHAT-AH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2018-12-15T07:08:04Z</dcterms:modified>
</cp:coreProperties>
</file>